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0D956-00BD-460A-B0A2-BF6F5A623FCB}" type="datetimeFigureOut">
              <a:rPr lang="pt-BR" smtClean="0"/>
              <a:pPr/>
              <a:t>30/09/2012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50DC6CC-6873-4721-95E8-092A1B20F13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cartas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321297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pt-BR" sz="6000" dirty="0" smtClean="0">
                <a:latin typeface="Times New Roman" pitchFamily="18" charset="0"/>
                <a:cs typeface="Times New Roman" pitchFamily="18" charset="0"/>
              </a:rPr>
              <a:t>Carta do Leitor</a:t>
            </a:r>
            <a:endParaRPr lang="pt-BR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As características referem se a pessoas diferentes, mas que igualmente elas são importantes para o grupo.</a:t>
            </a:r>
          </a:p>
          <a:p>
            <a:pPr>
              <a:buNone/>
            </a:pPr>
            <a:r>
              <a:rPr lang="pt-BR" dirty="0" smtClean="0"/>
              <a:t>    Cada um é especial a seu modo, com suas particularidades.</a:t>
            </a:r>
          </a:p>
          <a:p>
            <a:pPr>
              <a:buNone/>
            </a:pPr>
            <a:r>
              <a:rPr lang="pt-BR" dirty="0" smtClean="0"/>
              <a:t> 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5" name="Espaço Reservado para Conteúdo 4" descr="espelfo 0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2080" y="1268760"/>
            <a:ext cx="3528392" cy="475252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OSCO_1293582645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0"/>
            <a:ext cx="7776864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pt-BR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Flor do Sertão, 31 de Agosto de 2012.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i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i="1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    </a:t>
            </a:r>
            <a:r>
              <a:rPr lang="pt-BR" i="1" dirty="0" smtClean="0">
                <a:solidFill>
                  <a:schemeClr val="bg1"/>
                </a:solidFill>
              </a:rPr>
              <a:t>  Querido </a:t>
            </a:r>
            <a:r>
              <a:rPr lang="pt-BR" i="1" dirty="0" smtClean="0">
                <a:solidFill>
                  <a:schemeClr val="bg1"/>
                </a:solidFill>
              </a:rPr>
              <a:t>escritor!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    </a:t>
            </a:r>
            <a:r>
              <a:rPr lang="pt-BR" i="1" dirty="0" smtClean="0">
                <a:solidFill>
                  <a:schemeClr val="bg1"/>
                </a:solidFill>
              </a:rPr>
              <a:t>  Venho </a:t>
            </a:r>
            <a:r>
              <a:rPr lang="pt-BR" i="1" dirty="0" smtClean="0">
                <a:solidFill>
                  <a:schemeClr val="bg1"/>
                </a:solidFill>
              </a:rPr>
              <a:t>com este texto dizer-lhe, Gilberto </a:t>
            </a:r>
            <a:r>
              <a:rPr lang="pt-BR" i="1" dirty="0" err="1" smtClean="0">
                <a:solidFill>
                  <a:schemeClr val="bg1"/>
                </a:solidFill>
              </a:rPr>
              <a:t>Marttje</a:t>
            </a:r>
            <a:r>
              <a:rPr lang="pt-BR" i="1" dirty="0" smtClean="0">
                <a:solidFill>
                  <a:schemeClr val="bg1"/>
                </a:solidFill>
              </a:rPr>
              <a:t>, que li seu livro </a:t>
            </a:r>
            <a:r>
              <a:rPr lang="pt-BR" i="1" dirty="0" smtClean="0">
                <a:solidFill>
                  <a:schemeClr val="bg1"/>
                </a:solidFill>
              </a:rPr>
              <a:t>    “</a:t>
            </a:r>
            <a:r>
              <a:rPr lang="pt-BR" i="1" dirty="0" smtClean="0">
                <a:solidFill>
                  <a:schemeClr val="bg1"/>
                </a:solidFill>
              </a:rPr>
              <a:t>Tosco” e gostei muito da forma crítica e de fácil entendimento que </a:t>
            </a:r>
            <a:r>
              <a:rPr lang="pt-BR" i="1" dirty="0" smtClean="0">
                <a:solidFill>
                  <a:schemeClr val="bg1"/>
                </a:solidFill>
              </a:rPr>
              <a:t>  o </a:t>
            </a:r>
            <a:r>
              <a:rPr lang="pt-BR" i="1" dirty="0" smtClean="0">
                <a:solidFill>
                  <a:schemeClr val="bg1"/>
                </a:solidFill>
              </a:rPr>
              <a:t>escreveu. Deixando claro os problemas sociais que nós </a:t>
            </a:r>
            <a:r>
              <a:rPr lang="pt-BR" i="1" dirty="0" smtClean="0">
                <a:solidFill>
                  <a:schemeClr val="bg1"/>
                </a:solidFill>
              </a:rPr>
              <a:t> estudantes </a:t>
            </a:r>
            <a:r>
              <a:rPr lang="pt-BR" i="1" dirty="0" smtClean="0">
                <a:solidFill>
                  <a:schemeClr val="bg1"/>
                </a:solidFill>
              </a:rPr>
              <a:t>enfrentamos no dia a dia, não só na escola como em </a:t>
            </a:r>
            <a:r>
              <a:rPr lang="pt-BR" i="1" dirty="0" smtClean="0">
                <a:solidFill>
                  <a:schemeClr val="bg1"/>
                </a:solidFill>
              </a:rPr>
              <a:t> casa </a:t>
            </a:r>
            <a:r>
              <a:rPr lang="pt-BR" i="1" dirty="0" smtClean="0">
                <a:solidFill>
                  <a:schemeClr val="bg1"/>
                </a:solidFill>
              </a:rPr>
              <a:t>ou na rua. Somos levados a acreditar que precisamos fazer o </a:t>
            </a:r>
            <a:r>
              <a:rPr lang="pt-BR" i="1" dirty="0" smtClean="0">
                <a:solidFill>
                  <a:schemeClr val="bg1"/>
                </a:solidFill>
              </a:rPr>
              <a:t> errado</a:t>
            </a:r>
            <a:r>
              <a:rPr lang="pt-BR" i="1" dirty="0" smtClean="0">
                <a:solidFill>
                  <a:schemeClr val="bg1"/>
                </a:solidFill>
              </a:rPr>
              <a:t>, entretanto nossas realidades, cada vez mais gastas com a violência e o preconceito, parecem não deixar outra chance. Dessa </a:t>
            </a:r>
            <a:r>
              <a:rPr lang="pt-BR" i="1" dirty="0" smtClean="0">
                <a:solidFill>
                  <a:schemeClr val="bg1"/>
                </a:solidFill>
              </a:rPr>
              <a:t> forma</a:t>
            </a:r>
            <a:r>
              <a:rPr lang="pt-BR" i="1" dirty="0" smtClean="0">
                <a:solidFill>
                  <a:schemeClr val="bg1"/>
                </a:solidFill>
              </a:rPr>
              <a:t>, agimos errado, acreditando que é o melhor a se fazer. </a:t>
            </a:r>
            <a:r>
              <a:rPr lang="pt-BR" i="1" dirty="0" smtClean="0">
                <a:solidFill>
                  <a:schemeClr val="bg1"/>
                </a:solidFill>
              </a:rPr>
              <a:t> Porém</a:t>
            </a:r>
            <a:r>
              <a:rPr lang="pt-BR" i="1" dirty="0" smtClean="0">
                <a:solidFill>
                  <a:schemeClr val="bg1"/>
                </a:solidFill>
              </a:rPr>
              <a:t>, precisamos pensar e ver que existem alternativas, e que </a:t>
            </a:r>
            <a:r>
              <a:rPr lang="pt-BR" i="1" dirty="0" smtClean="0">
                <a:solidFill>
                  <a:schemeClr val="bg1"/>
                </a:solidFill>
              </a:rPr>
              <a:t> mesmo </a:t>
            </a:r>
            <a:r>
              <a:rPr lang="pt-BR" i="1" dirty="0" smtClean="0">
                <a:solidFill>
                  <a:schemeClr val="bg1"/>
                </a:solidFill>
              </a:rPr>
              <a:t>sendo poucas, precisam ser aproveitadas.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     </a:t>
            </a:r>
            <a:r>
              <a:rPr lang="pt-BR" i="1" dirty="0" smtClean="0">
                <a:solidFill>
                  <a:schemeClr val="bg1"/>
                </a:solidFill>
              </a:rPr>
              <a:t> Porém</a:t>
            </a:r>
            <a:r>
              <a:rPr lang="pt-BR" i="1" dirty="0" smtClean="0">
                <a:solidFill>
                  <a:schemeClr val="bg1"/>
                </a:solidFill>
              </a:rPr>
              <a:t>, essa é uma história que abrange conceitos de cidade </a:t>
            </a:r>
            <a:r>
              <a:rPr lang="pt-BR" i="1" dirty="0" smtClean="0">
                <a:solidFill>
                  <a:schemeClr val="bg1"/>
                </a:solidFill>
              </a:rPr>
              <a:t> grande </a:t>
            </a:r>
            <a:r>
              <a:rPr lang="pt-BR" i="1" dirty="0" smtClean="0">
                <a:solidFill>
                  <a:schemeClr val="bg1"/>
                </a:solidFill>
              </a:rPr>
              <a:t>e não temos, no nosso dia a dia, um contato direto com </a:t>
            </a:r>
            <a:r>
              <a:rPr lang="pt-BR" i="1" dirty="0" smtClean="0">
                <a:solidFill>
                  <a:schemeClr val="bg1"/>
                </a:solidFill>
              </a:rPr>
              <a:t> essa </a:t>
            </a:r>
            <a:r>
              <a:rPr lang="pt-BR" i="1" dirty="0" smtClean="0">
                <a:solidFill>
                  <a:schemeClr val="bg1"/>
                </a:solidFill>
              </a:rPr>
              <a:t>realidade, ou seja, é um aviso prévio para o que possa vir a </a:t>
            </a:r>
            <a:r>
              <a:rPr lang="pt-BR" i="1" dirty="0" smtClean="0">
                <a:solidFill>
                  <a:schemeClr val="bg1"/>
                </a:solidFill>
              </a:rPr>
              <a:t> acontecer </a:t>
            </a:r>
            <a:r>
              <a:rPr lang="pt-BR" i="1" dirty="0" smtClean="0">
                <a:solidFill>
                  <a:schemeClr val="bg1"/>
                </a:solidFill>
              </a:rPr>
              <a:t>com nossa cidade num futuro próximo.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                                         Abraços,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                                                            Monica </a:t>
            </a:r>
            <a:r>
              <a:rPr lang="pt-BR" i="1" dirty="0" err="1" smtClean="0">
                <a:solidFill>
                  <a:schemeClr val="bg1"/>
                </a:solidFill>
              </a:rPr>
              <a:t>Eidiane</a:t>
            </a:r>
            <a:r>
              <a:rPr lang="pt-BR" i="1" dirty="0" smtClean="0">
                <a:solidFill>
                  <a:schemeClr val="bg1"/>
                </a:solidFill>
              </a:rPr>
              <a:t> </a:t>
            </a:r>
            <a:r>
              <a:rPr lang="pt-BR" i="1" dirty="0" err="1" smtClean="0">
                <a:solidFill>
                  <a:schemeClr val="bg1"/>
                </a:solidFill>
              </a:rPr>
              <a:t>Saling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/>
              <a:t> 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Carta Ao leitor: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Gênero textual em que um leitor expressa opiniões (favoráveis ou não) a respeito de assunto publicado em revistas, jornais,ou a respeito do tratamento dado ao assunto.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Geralmente,  os jornais e revistas reservam um espaço para que os leitores dialoguem com seu trabalho.</a:t>
            </a:r>
          </a:p>
          <a:p>
            <a:pP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Oferecem ao leitor a oportunidade de   participar da formação da opinião pública.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Estrutura da carta: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    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Este tipo de carta apresenta formato parecido  com o das cartas pessoais. Porém, quando  necessário, a equipe de redação, adapta as cartas do leitor a seu estilo e as reduz para  encaixá-las na seção reservada a elas.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2195736" y="1196752"/>
            <a:ext cx="6948264" cy="908720"/>
          </a:xfrm>
        </p:spPr>
        <p:txBody>
          <a:bodyPr>
            <a:normAutofit fontScale="90000"/>
          </a:bodyPr>
          <a:lstStyle/>
          <a:p>
            <a:r>
              <a:rPr lang="pt-BR" sz="3100" dirty="0" smtClean="0"/>
              <a:t>Carta do Leitor enviada À revista VEJA: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988840"/>
            <a:ext cx="8686800" cy="46805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A reportagem sobre redes sociais na internet ajudou a nos esclarecer sobre a diferença entre "solidão social" (falta de comunidade) e "solidão emocional" (falta de relacionamentos profundos). Sugeriu que o usuário dessas redes as utilize para administrar amizades já existentes, mesmo a grandes distâncias. Propôs que amizades que tenham surgido no mundo virtual sejam trazidas para um encontro real. A vida é perto, já disse </a:t>
            </a:r>
            <a:r>
              <a:rPr lang="pt-BR" dirty="0" err="1" smtClean="0"/>
              <a:t>Millôr</a:t>
            </a:r>
            <a:r>
              <a:rPr lang="pt-BR" dirty="0" smtClean="0"/>
              <a:t> Fernandes ("Nos laços (fracos) da internet", 8 de julho).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i="1" dirty="0" smtClean="0"/>
              <a:t>Arthur Leandro  Lopes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 smtClean="0"/>
              <a:t>Araçatuba, SP</a:t>
            </a:r>
            <a:endParaRPr lang="pt-BR" dirty="0"/>
          </a:p>
        </p:txBody>
      </p:sp>
      <p:pic>
        <p:nvPicPr>
          <p:cNvPr id="4" name="Imagem 3" descr="cap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07704" cy="227687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images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00608" y="-102746"/>
            <a:ext cx="10044608" cy="6960746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340768"/>
            <a:ext cx="8991600" cy="4739357"/>
          </a:xfrm>
        </p:spPr>
        <p:txBody>
          <a:bodyPr/>
          <a:lstStyle/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4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OBRIGADA</a:t>
            </a:r>
          </a:p>
          <a:p>
            <a:pPr algn="ctr">
              <a:buNone/>
            </a:pPr>
            <a:r>
              <a:rPr lang="pt-BR" sz="4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</a:t>
            </a:r>
          </a:p>
          <a:p>
            <a:pPr algn="ctr">
              <a:buNone/>
            </a:pPr>
            <a:r>
              <a:rPr lang="pt-BR" sz="4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Atenção!!! </a:t>
            </a:r>
            <a:endParaRPr lang="pt-BR" sz="4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1394</TotalTime>
  <Words>443</Words>
  <Application>Microsoft Office PowerPoint</Application>
  <PresentationFormat>Apresentação na tela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Viagem</vt:lpstr>
      <vt:lpstr>Carta do Leitor</vt:lpstr>
      <vt:lpstr>Dinâmica</vt:lpstr>
      <vt:lpstr>Slide 3</vt:lpstr>
      <vt:lpstr>Carta Ao leitor:</vt:lpstr>
      <vt:lpstr>Slide 5</vt:lpstr>
      <vt:lpstr>Estrutura da carta:</vt:lpstr>
      <vt:lpstr>Carta do Leitor enviada À revista VEJA: 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Carta do Leitor</dc:title>
  <dc:creator>tailane</dc:creator>
  <cp:lastModifiedBy>tailane</cp:lastModifiedBy>
  <cp:revision>131</cp:revision>
  <dcterms:created xsi:type="dcterms:W3CDTF">2012-09-27T23:53:53Z</dcterms:created>
  <dcterms:modified xsi:type="dcterms:W3CDTF">2012-09-30T22:58:40Z</dcterms:modified>
</cp:coreProperties>
</file>