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7" r:id="rId2"/>
    <p:sldId id="256" r:id="rId3"/>
    <p:sldId id="259" r:id="rId4"/>
    <p:sldId id="261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AF22EBD-DF89-40C2-AC41-B2BBBFA34FC4}" type="datetimeFigureOut">
              <a:rPr lang="pt-BR" smtClean="0"/>
              <a:t>08/10/2012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60B974E-7726-4F6B-B3DE-0625B470BE7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19140000">
            <a:off x="761736" y="1576103"/>
            <a:ext cx="5212080" cy="1089427"/>
          </a:xfrm>
        </p:spPr>
        <p:txBody>
          <a:bodyPr/>
          <a:lstStyle/>
          <a:p>
            <a:r>
              <a:rPr lang="pt-BR" dirty="0" smtClean="0"/>
              <a:t>Aprendendo  o gênero carta aberta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978440"/>
          </a:xfrm>
        </p:spPr>
        <p:txBody>
          <a:bodyPr>
            <a:normAutofit/>
          </a:bodyPr>
          <a:lstStyle/>
          <a:p>
            <a:r>
              <a:rPr lang="pt-BR" dirty="0" smtClean="0"/>
              <a:t>UFGD -PIBID</a:t>
            </a:r>
            <a:endParaRPr lang="pt-BR" dirty="0"/>
          </a:p>
          <a:p>
            <a:r>
              <a:rPr lang="pt-BR" dirty="0" smtClean="0"/>
              <a:t>Acadêmicas:</a:t>
            </a:r>
          </a:p>
          <a:p>
            <a:r>
              <a:rPr lang="pt-BR" dirty="0" smtClean="0"/>
              <a:t>Letícia C. L. Medina</a:t>
            </a:r>
          </a:p>
          <a:p>
            <a:r>
              <a:rPr lang="pt-BR" dirty="0" smtClean="0"/>
              <a:t>Jaqueline de Freitas Lemos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No processo  de leitura, escrita e reescrita.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341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APRENDENDO O GÊNERO CARTA ABERTA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dirty="0" smtClean="0"/>
              <a:t>No processo de leitura escrita e reescrita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537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 básicas do gênero  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t-BR" sz="2000" dirty="0" smtClean="0"/>
              <a:t>Apresenta 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Caráter  argumentativo  e  persuasivo;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Linguagem formal;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verbos </a:t>
            </a:r>
            <a:r>
              <a:rPr lang="pt-BR" sz="2000" dirty="0"/>
              <a:t>predominantemente no presente do </a:t>
            </a:r>
            <a:r>
              <a:rPr lang="pt-BR" sz="2000" dirty="0" smtClean="0"/>
              <a:t>indicativo;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uso </a:t>
            </a:r>
            <a:r>
              <a:rPr lang="pt-BR" sz="2000" dirty="0"/>
              <a:t>dos pronomes de tratamento de acordo com o cargo ocupado pelo </a:t>
            </a:r>
            <a:r>
              <a:rPr lang="pt-BR" sz="2000" dirty="0" smtClean="0"/>
              <a:t>interlocutor;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000" dirty="0" smtClean="0"/>
              <a:t>Assuntos de interesse coletivo;</a:t>
            </a:r>
          </a:p>
          <a:p>
            <a:pPr marL="0" indent="0"/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0" indent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494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Estrutura do gênero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sz="2000" dirty="0" smtClean="0"/>
              <a:t>•</a:t>
            </a:r>
            <a:r>
              <a:rPr lang="pt-BR" sz="2000" dirty="0"/>
              <a:t> </a:t>
            </a:r>
            <a:r>
              <a:rPr lang="pt-BR" sz="2000" dirty="0" smtClean="0"/>
              <a:t>Título:  identificação do </a:t>
            </a:r>
            <a:r>
              <a:rPr lang="pt-BR" sz="2000" dirty="0"/>
              <a:t>destinatário (a quem a carta se dirige).</a:t>
            </a:r>
            <a:endParaRPr lang="pt-BR" sz="2800" dirty="0"/>
          </a:p>
          <a:p>
            <a:r>
              <a:rPr lang="pt-BR" sz="2000" dirty="0"/>
              <a:t>• Remetente (quem a está enviando).</a:t>
            </a:r>
            <a:endParaRPr lang="pt-BR" sz="2800" dirty="0"/>
          </a:p>
          <a:p>
            <a:r>
              <a:rPr lang="pt-BR" sz="2000" dirty="0"/>
              <a:t>• Denúncia do problema e reivindicação de medidas para resolvê-lo.</a:t>
            </a:r>
            <a:endParaRPr lang="pt-BR" sz="2800" dirty="0"/>
          </a:p>
          <a:p>
            <a:r>
              <a:rPr lang="pt-BR" sz="2000" dirty="0"/>
              <a:t>• Conclusão, em que se busca persuadir o interlocutor com a sugestão de soluções. No final, antes da assinatura, pode ainda haver local e data.</a:t>
            </a:r>
            <a:endParaRPr lang="pt-BR" sz="2800" dirty="0"/>
          </a:p>
          <a:p>
            <a:pPr lvl="1">
              <a:buFont typeface="Arial" pitchFamily="34" charset="0"/>
              <a:buChar char="•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9094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objetivo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/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Mobilizar  um grupo de pessoas (instituição em geral) com interesse coletivo , manifestar suas reivindicações  para um  bem comum, isto é , </a:t>
            </a:r>
            <a:r>
              <a:rPr lang="pt-BR" sz="2000" dirty="0"/>
              <a:t>manifestar publicamente sua opinião a respeito de um </a:t>
            </a:r>
            <a:r>
              <a:rPr lang="pt-BR" sz="2000" dirty="0" smtClean="0"/>
              <a:t>problema;</a:t>
            </a:r>
            <a:endParaRPr lang="pt-BR" sz="2000" dirty="0"/>
          </a:p>
          <a:p>
            <a:pPr>
              <a:buFont typeface="Arial" pitchFamily="34" charset="0"/>
              <a:buChar char="•"/>
            </a:pPr>
            <a:endParaRPr lang="pt-BR" sz="2000" dirty="0" smtClean="0"/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Visa   denunciar </a:t>
            </a:r>
            <a:r>
              <a:rPr lang="pt-BR" sz="2000" dirty="0"/>
              <a:t>um problema, pretendendo conscientizar pessoas e entidades a respeito </a:t>
            </a:r>
            <a:r>
              <a:rPr lang="pt-BR" sz="2000" dirty="0" smtClean="0"/>
              <a:t>dele.</a:t>
            </a:r>
          </a:p>
        </p:txBody>
      </p:sp>
    </p:spTree>
    <p:extLst>
      <p:ext uri="{BB962C8B-B14F-4D97-AF65-F5344CB8AC3E}">
        <p14:creationId xmlns:p14="http://schemas.microsoft.com/office/powerpoint/2010/main" val="377145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79512" y="1196752"/>
            <a:ext cx="7992888" cy="3579849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sz="2400" dirty="0" smtClean="0"/>
              <a:t> </a:t>
            </a:r>
          </a:p>
          <a:p>
            <a:pPr algn="ctr"/>
            <a:r>
              <a:rPr lang="pt-BR" sz="2400" dirty="0" smtClean="0"/>
              <a:t>Vejamos agora um exemplo de carta aberta?</a:t>
            </a:r>
            <a:r>
              <a:rPr lang="pt-BR" sz="2400" dirty="0"/>
              <a:t>	</a:t>
            </a:r>
            <a:r>
              <a:rPr lang="pt-BR" sz="2400" dirty="0" smtClean="0"/>
              <a:t>		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60176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	</a:t>
            </a:r>
            <a:r>
              <a:rPr lang="pt-BR" sz="3600" dirty="0" smtClean="0"/>
              <a:t>O BULLYNG EM FORMA DE LEI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2417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176</TotalTime>
  <Words>144</Words>
  <Application>Microsoft Office PowerPoint</Application>
  <PresentationFormat>Apresentação na tela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Ângulos</vt:lpstr>
      <vt:lpstr>Aprendendo  o gênero carta aberta</vt:lpstr>
      <vt:lpstr>APRENDENDO O GÊNERO CARTA ABERTA</vt:lpstr>
      <vt:lpstr>Características  básicas do gênero  </vt:lpstr>
      <vt:lpstr>Estrutura do gênero </vt:lpstr>
      <vt:lpstr>objetivo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APRENDENDO O GÊNERO CARTA ABERTA</dc:title>
  <dc:creator>cliente</dc:creator>
  <cp:lastModifiedBy>cliente</cp:lastModifiedBy>
  <cp:revision>14</cp:revision>
  <dcterms:created xsi:type="dcterms:W3CDTF">2012-10-04T12:28:29Z</dcterms:created>
  <dcterms:modified xsi:type="dcterms:W3CDTF">2012-10-09T00:55:47Z</dcterms:modified>
</cp:coreProperties>
</file>