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74" r:id="rId6"/>
    <p:sldId id="258" r:id="rId7"/>
    <p:sldId id="270" r:id="rId8"/>
    <p:sldId id="259" r:id="rId9"/>
    <p:sldId id="272" r:id="rId10"/>
    <p:sldId id="273" r:id="rId11"/>
    <p:sldId id="275" r:id="rId12"/>
    <p:sldId id="261" r:id="rId13"/>
    <p:sldId id="262" r:id="rId14"/>
    <p:sldId id="263" r:id="rId15"/>
    <p:sldId id="271" r:id="rId16"/>
    <p:sldId id="260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3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15106A5-0B4D-437A-B2FD-03784984D412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9EF9B0F-3488-4DDC-9FB5-ED5F2DBE0F91}" type="datetimeFigureOut">
              <a:rPr lang="pt-BR" smtClean="0"/>
              <a:t>15/11/2012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escola.com/redacao/conto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Conto, propaganda e poema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449288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Vamos </a:t>
            </a:r>
            <a:r>
              <a:rPr lang="pt-BR" sz="4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conhecer esses </a:t>
            </a:r>
            <a:r>
              <a:rPr lang="pt-BR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gêneros?</a:t>
            </a:r>
            <a:endParaRPr lang="pt-BR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1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18058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60648"/>
            <a:ext cx="7488832" cy="6408712"/>
          </a:xfrm>
        </p:spPr>
      </p:pic>
    </p:spTree>
    <p:extLst>
      <p:ext uri="{BB962C8B-B14F-4D97-AF65-F5344CB8AC3E}">
        <p14:creationId xmlns:p14="http://schemas.microsoft.com/office/powerpoint/2010/main" val="177067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46050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064896" cy="6120680"/>
          </a:xfrm>
        </p:spPr>
      </p:pic>
    </p:spTree>
    <p:extLst>
      <p:ext uri="{BB962C8B-B14F-4D97-AF65-F5344CB8AC3E}">
        <p14:creationId xmlns:p14="http://schemas.microsoft.com/office/powerpoint/2010/main" val="36354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pt-BR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4000" b="1" dirty="0" smtClean="0">
                <a:latin typeface="Times New Roman" pitchFamily="18" charset="0"/>
                <a:cs typeface="Times New Roman" pitchFamily="18" charset="0"/>
              </a:rPr>
              <a:t>A mensagem publicitária tem uma linguagem elaborada, às vezes apropriando-se de características literárias.</a:t>
            </a:r>
          </a:p>
          <a:p>
            <a:pPr marL="114300" indent="0">
              <a:buNone/>
            </a:pPr>
            <a:r>
              <a:rPr lang="pt-BR" sz="4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4000" b="1" dirty="0" smtClean="0">
                <a:latin typeface="Times New Roman" pitchFamily="18" charset="0"/>
                <a:cs typeface="Times New Roman" pitchFamily="18" charset="0"/>
              </a:rPr>
              <a:t>Tem o objetivo de sensibilizar seu público-alvo para aquisição do bem, serviço ou produto anunciado.</a:t>
            </a:r>
          </a:p>
          <a:p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Outras 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Elementos linguísticos que contribuem:</a:t>
            </a:r>
          </a:p>
          <a:p>
            <a:pPr>
              <a:buFont typeface="Wingdings"/>
              <a:buChar char="à"/>
            </a:pPr>
            <a:r>
              <a:rPr lang="pt-B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Figuras </a:t>
            </a:r>
            <a:r>
              <a:rPr lang="pt-B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 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linguagem</a:t>
            </a:r>
          </a:p>
          <a:p>
            <a:pPr>
              <a:buFont typeface="Wingdings"/>
              <a:buChar char="à"/>
            </a:pPr>
            <a:endParaRPr lang="pt-BR" sz="36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114300" indent="0">
              <a:buNone/>
            </a:pPr>
            <a:r>
              <a:rPr lang="pt-BR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Polissemia </a:t>
            </a:r>
            <a:r>
              <a:rPr lang="pt-BR" sz="36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ambiguidades</a:t>
            </a:r>
          </a:p>
          <a:p>
            <a:pPr marL="114300" indent="0">
              <a:buNone/>
            </a:pPr>
            <a:endParaRPr lang="pt-BR" sz="36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114300" indent="0">
              <a:buNone/>
            </a:pPr>
            <a:r>
              <a:rPr lang="pt-BR" sz="3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Comparativos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3417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Vamos criar uma propaganda?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Retire do conto um produto que poderia ser vendido.</a:t>
            </a:r>
          </a:p>
          <a:p>
            <a:pPr marL="114300" indent="0" algn="just">
              <a:buNone/>
            </a:pPr>
            <a:endParaRPr lang="pt-BR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Pense que  você precisa convencer  consumidores desse produto, através da sua propaganda, a comprar esse produto.</a:t>
            </a:r>
            <a:endParaRPr lang="pt-B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41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pt-BR" dirty="0" smtClean="0"/>
              <a:t>SUGESTÕES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Vocês podem produzir um vídeo.</a:t>
            </a:r>
          </a:p>
          <a:p>
            <a:pPr marL="114300" indent="0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(Filme com celular ou câmeras fotográficas)</a:t>
            </a:r>
          </a:p>
          <a:p>
            <a:pPr marL="114300" indent="0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Usem uma cartolina e colem fotos do produto.</a:t>
            </a:r>
          </a:p>
          <a:p>
            <a:pPr marL="114300" indent="0">
              <a:buNone/>
            </a:pP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“Não se esqueçam que o produto precisa ter um preço.”</a:t>
            </a:r>
            <a:endParaRPr lang="pt-B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12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bibliográficas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lvl="1" indent="0">
              <a:buNone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  <a:hlinkClick r:id="rId2"/>
              </a:rPr>
              <a:t>&lt;http://www.infoescola.com/redacao/conto/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&gt; Acesso em: 22 de set. de 2012, 11:50.</a:t>
            </a:r>
          </a:p>
          <a:p>
            <a:pPr marL="411480" lvl="1" indent="0">
              <a:buNone/>
            </a:pPr>
            <a:endParaRPr lang="pt-BR" sz="3200" dirty="0" smtClean="0"/>
          </a:p>
          <a:p>
            <a:pPr marL="411480" lvl="1" indent="0">
              <a:buNone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Verissimo, Luis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ernando. </a:t>
            </a:r>
            <a:r>
              <a:rPr lang="pt-BR" sz="3200" i="1" dirty="0" smtClean="0">
                <a:latin typeface="Times New Roman" pitchFamily="18" charset="0"/>
                <a:cs typeface="Times New Roman" pitchFamily="18" charset="0"/>
              </a:rPr>
              <a:t>Comédias para ler na escola.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Rio de Janeiro: Objetiva, 2001.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r>
              <a:rPr lang="pt-BR" dirty="0" smtClean="0"/>
              <a:t>Conto/ O homem trocado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616624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 homem acorda da anestesia e olha em volta. Ainda está na sala de recuperação. Há uma enfermeira do seu lado. Ele pergunta se foi tudo bem.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- tudo perfeito – diz a enfermeira, sorrindo.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- Eu estava com medo desta operação...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- Por quê? Não havia risco nenhum.</a:t>
            </a:r>
          </a:p>
          <a:p>
            <a:pPr marL="114300" indent="0" algn="just">
              <a:buNone/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	- Comigo, sempre há risco. Minha vida tem sido uma série de enganos... 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E conta que os enganos começaram com seu nascimento. Houve uma troca de bebês no berçário e ele foi criado até os dez anos por um casal de orientais, que nunca entenderam o fato de terem um filho claro com olhos arredondados. Descoberto o erro, ele fora viver com seus pais verdadeiros.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3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1805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56408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Ou com sua verdadeira mãe, pois o pai abandonara a mulher depois que esta não soubera explicar o nascimento de um bebê chinês.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E o seu nome? Outro engano.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Seu nome não é Lírio?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Era para ser </a:t>
            </a: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auro. Se enganaram no cartório e...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Os enganos se sucediam. Na escola, vivia recebendo castigo pelo que não fazia. Fizera o vestibular com sucesso, mas não conseguira entrar na universidade. O computador se enganara, seu nome não apareceu na lista.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0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4605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83264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  - Há anos que a minha conta telefônica vem com cifras incríveis. No mês passado tive que pagar R$ 3 mil.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 - O senhor não faz chamadas interurbanas?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 - Eu não tenho telefone!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Conhecera sua mulher por engano. Ela o confundira por outro. Não foram felizes.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   - Por quê?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   - Ela me enganava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Fora preso por engano. Várias vezes. Recebia intimação para pagar dívidas que não fazia. Até tivera uma breve, louca alegria, quando ouvira o médico dizer:</a:t>
            </a:r>
          </a:p>
          <a:p>
            <a:pPr marL="114300" indent="0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84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34605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636096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O senhor está desenganado.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Mas também fora um engano do médico. Não era tão grave assim. Uma simples apendicite.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Se você diz que a operação foi bem...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A enfermeira parou de sorrir.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Apendicite? – perguntou, hesitante.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É. A operação era para tirar o apêndice.</a:t>
            </a:r>
          </a:p>
          <a:p>
            <a:pPr marL="114300" indent="0" algn="just">
              <a:buNone/>
            </a:pPr>
            <a:r>
              <a:rPr lang="pt-B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         - Não era para trocar o sexo?</a:t>
            </a:r>
          </a:p>
          <a:p>
            <a:pPr marL="114300" indent="0">
              <a:buNone/>
            </a:pPr>
            <a:endParaRPr lang="pt-BR" sz="2600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pt-BR" sz="2600" dirty="0" smtClean="0">
                <a:latin typeface="Times New Roman" pitchFamily="18" charset="0"/>
                <a:cs typeface="Times New Roman" pitchFamily="18" charset="0"/>
              </a:rPr>
              <a:t>(Luis Fernando Verissimo)</a:t>
            </a:r>
            <a:endParaRPr lang="pt-B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conto/Vocês notaram?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7620000" cy="50405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Narrador?</a:t>
            </a:r>
          </a:p>
          <a:p>
            <a:pPr marL="114300" indent="0">
              <a:buNone/>
            </a:pPr>
            <a:endParaRPr lang="pt-BR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Espaço?</a:t>
            </a:r>
          </a:p>
          <a:p>
            <a:pPr marL="114300" indent="0">
              <a:buNone/>
            </a:pPr>
            <a:endParaRPr lang="pt-BR" sz="3000" b="1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Tempo?</a:t>
            </a:r>
          </a:p>
          <a:p>
            <a:pPr marL="114300" indent="0">
              <a:buNone/>
            </a:pPr>
            <a:endParaRPr lang="pt-BR" sz="3000" b="1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Personagem?</a:t>
            </a:r>
          </a:p>
          <a:p>
            <a:pPr marL="114300" indent="0">
              <a:buNone/>
            </a:pPr>
            <a:endParaRPr lang="pt-BR" sz="3000" b="1" dirty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379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9"/>
            <a:ext cx="7620000" cy="864096"/>
          </a:xfrm>
        </p:spPr>
        <p:txBody>
          <a:bodyPr/>
          <a:lstStyle/>
          <a:p>
            <a:r>
              <a:rPr lang="pt-BR" dirty="0" smtClean="0"/>
              <a:t>Características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pt-BR" sz="3000" b="1" dirty="0">
                <a:latin typeface="Times New Roman" pitchFamily="18" charset="0"/>
                <a:cs typeface="Times New Roman" pitchFamily="18" charset="0"/>
              </a:rPr>
              <a:t>É uma narrativa linear e curta, tanto em extensão quanto no tempo em que se passa.</a:t>
            </a:r>
          </a:p>
          <a:p>
            <a:pPr marL="114300" indent="0">
              <a:buNone/>
            </a:pPr>
            <a:r>
              <a:rPr lang="pt-BR" sz="3000" b="1" dirty="0">
                <a:latin typeface="Times New Roman" pitchFamily="18" charset="0"/>
                <a:cs typeface="Times New Roman" pitchFamily="18" charset="0"/>
              </a:rPr>
              <a:t>A linguagem é simples e direta, não se utiliza de muitas figuras de linguagem ou de expressões com pluralidade de sentidos.</a:t>
            </a:r>
          </a:p>
          <a:p>
            <a:pPr marL="114300" indent="0">
              <a:buNone/>
            </a:pPr>
            <a:r>
              <a:rPr lang="pt-BR" sz="3000" b="1" dirty="0">
                <a:latin typeface="Times New Roman" pitchFamily="18" charset="0"/>
                <a:cs typeface="Times New Roman" pitchFamily="18" charset="0"/>
              </a:rPr>
              <a:t> Todas as ações se encaminham diretamente para o desfecho.</a:t>
            </a:r>
          </a:p>
          <a:p>
            <a:pPr marL="114300" indent="0">
              <a:buNone/>
            </a:pPr>
            <a:r>
              <a:rPr lang="pt-BR" sz="3000" b="1" dirty="0">
                <a:latin typeface="Times New Roman" pitchFamily="18" charset="0"/>
                <a:cs typeface="Times New Roman" pitchFamily="18" charset="0"/>
              </a:rPr>
              <a:t> Envolve poucas personagens, e as que existem se movimentam em torno de uma única ação.</a:t>
            </a:r>
          </a:p>
          <a:p>
            <a:pPr marL="114300" indent="0">
              <a:buNone/>
            </a:pPr>
            <a:r>
              <a:rPr lang="pt-BR" sz="3000" b="1" dirty="0">
                <a:latin typeface="Times New Roman" pitchFamily="18" charset="0"/>
                <a:cs typeface="Times New Roman" pitchFamily="18" charset="0"/>
              </a:rPr>
              <a:t>As ações se passam em um só espaço, constituem um só eixo temático e um só conflito.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83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Propaganda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6600" dirty="0" smtClean="0">
                <a:latin typeface="Times New Roman" pitchFamily="18" charset="0"/>
                <a:cs typeface="Times New Roman" pitchFamily="18" charset="0"/>
              </a:rPr>
              <a:t>Vídeo da ração </a:t>
            </a:r>
            <a:r>
              <a:rPr lang="pt-BR" sz="6600" dirty="0" err="1" smtClean="0">
                <a:latin typeface="Times New Roman" pitchFamily="18" charset="0"/>
                <a:cs typeface="Times New Roman" pitchFamily="18" charset="0"/>
              </a:rPr>
              <a:t>whiskas</a:t>
            </a:r>
            <a:endParaRPr lang="pt-BR" sz="6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7404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0"/>
            <a:ext cx="8352928" cy="6480720"/>
          </a:xfrm>
        </p:spPr>
      </p:pic>
    </p:spTree>
    <p:extLst>
      <p:ext uri="{BB962C8B-B14F-4D97-AF65-F5344CB8AC3E}">
        <p14:creationId xmlns:p14="http://schemas.microsoft.com/office/powerpoint/2010/main" val="46033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646</TotalTime>
  <Words>594</Words>
  <Application>Microsoft Office PowerPoint</Application>
  <PresentationFormat>Apresentação na tela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Adjacência</vt:lpstr>
      <vt:lpstr>Conto, propaganda e poema</vt:lpstr>
      <vt:lpstr>Conto/ O homem trocado</vt:lpstr>
      <vt:lpstr>Apresentação do PowerPoint</vt:lpstr>
      <vt:lpstr>Apresentação do PowerPoint</vt:lpstr>
      <vt:lpstr>Apresentação do PowerPoint</vt:lpstr>
      <vt:lpstr>Características do conto/Vocês notaram?</vt:lpstr>
      <vt:lpstr>Características Gerais</vt:lpstr>
      <vt:lpstr>Propaganda</vt:lpstr>
      <vt:lpstr>Apresentação do PowerPoint</vt:lpstr>
      <vt:lpstr>Apresentação do PowerPoint</vt:lpstr>
      <vt:lpstr>Apresentação do PowerPoint</vt:lpstr>
      <vt:lpstr>Características</vt:lpstr>
      <vt:lpstr>Outras características</vt:lpstr>
      <vt:lpstr>Vamos criar uma propaganda?</vt:lpstr>
      <vt:lpstr>SUGESTÕES</vt:lpstr>
      <vt:lpstr>Referências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Conto, propaganda e poema</dc:title>
  <dc:creator>Carla</dc:creator>
  <cp:lastModifiedBy>Compaq</cp:lastModifiedBy>
  <cp:revision>19</cp:revision>
  <dcterms:created xsi:type="dcterms:W3CDTF">2012-09-25T03:16:23Z</dcterms:created>
  <dcterms:modified xsi:type="dcterms:W3CDTF">2012-11-15T17:37:43Z</dcterms:modified>
</cp:coreProperties>
</file>